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9" r:id="rId2"/>
    <p:sldId id="270" r:id="rId3"/>
    <p:sldId id="262" r:id="rId4"/>
    <p:sldId id="264" r:id="rId5"/>
    <p:sldId id="271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2570" userDrawn="1">
          <p15:clr>
            <a:srgbClr val="A4A3A4"/>
          </p15:clr>
        </p15:guide>
        <p15:guide id="3" pos="5133" userDrawn="1">
          <p15:clr>
            <a:srgbClr val="A4A3A4"/>
          </p15:clr>
        </p15:guide>
        <p15:guide id="4" orient="horz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>
        <p:guide orient="horz" pos="1412"/>
        <p:guide pos="2570"/>
        <p:guide pos="5133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97E5F-2D21-4A7A-BF9D-0B52462E125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51429C-6CD4-4B18-B7A6-1781F6F0657A}">
      <dgm:prSet custT="1"/>
      <dgm:spPr>
        <a:noFill/>
        <a:ln>
          <a:noFill/>
        </a:ln>
      </dgm:spPr>
      <dgm:t>
        <a:bodyPr anchor="t" anchorCtr="0"/>
        <a:lstStyle/>
        <a:p>
          <a:pPr algn="ctr"/>
          <a:r>
            <a:rPr lang="es-ES" sz="3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ES" sz="31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Implementació</a:t>
          </a:r>
          <a:r>
            <a:rPr lang="es-ES" sz="3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1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Territorialització</a:t>
          </a:r>
          <a:r>
            <a:rPr lang="es-ES" sz="31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i Agenda Urbana</a:t>
          </a:r>
        </a:p>
      </dgm:t>
    </dgm:pt>
    <dgm:pt modelId="{C9C19CC0-906C-477E-BB84-1709116D95A5}" type="parTrans" cxnId="{E77A2F3F-A58A-43B3-A97F-DC00E3CCED9D}">
      <dgm:prSet/>
      <dgm:spPr/>
      <dgm:t>
        <a:bodyPr/>
        <a:lstStyle/>
        <a:p>
          <a:endParaRPr lang="es-ES"/>
        </a:p>
      </dgm:t>
    </dgm:pt>
    <dgm:pt modelId="{1FD80D38-4492-416F-8261-6A4563DCE9CC}" type="sibTrans" cxnId="{E77A2F3F-A58A-43B3-A97F-DC00E3CCED9D}">
      <dgm:prSet/>
      <dgm:spPr/>
      <dgm:t>
        <a:bodyPr/>
        <a:lstStyle/>
        <a:p>
          <a:endParaRPr lang="es-ES"/>
        </a:p>
      </dgm:t>
    </dgm:pt>
    <dgm:pt modelId="{AF49DC75-71B7-4939-ADF5-1FEF5F0C363C}">
      <dgm:prSet custT="1"/>
      <dgm:spPr>
        <a:noFill/>
        <a:ln>
          <a:noFill/>
        </a:ln>
      </dgm:spPr>
      <dgm:t>
        <a:bodyPr anchor="t" anchorCtr="0"/>
        <a:lstStyle/>
        <a:p>
          <a:pPr algn="ctr"/>
          <a:r>
            <a:rPr lang="es-E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S" sz="30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Formació</a:t>
          </a:r>
          <a:r>
            <a:rPr lang="es-E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0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Sensibilització</a:t>
          </a:r>
          <a:r>
            <a:rPr lang="es-E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s-ES" sz="30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Comunicació</a:t>
          </a:r>
          <a:endParaRPr lang="es-ES" sz="3000" b="1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4523DC-559E-49F7-ACF9-3EDED48F51AF}" type="parTrans" cxnId="{564EF1FD-298C-4355-99C5-E9A320388E6B}">
      <dgm:prSet/>
      <dgm:spPr/>
      <dgm:t>
        <a:bodyPr/>
        <a:lstStyle/>
        <a:p>
          <a:endParaRPr lang="es-ES"/>
        </a:p>
      </dgm:t>
    </dgm:pt>
    <dgm:pt modelId="{D5D20467-7248-4066-A68C-933051D0621E}" type="sibTrans" cxnId="{564EF1FD-298C-4355-99C5-E9A320388E6B}">
      <dgm:prSet/>
      <dgm:spPr/>
      <dgm:t>
        <a:bodyPr/>
        <a:lstStyle/>
        <a:p>
          <a:endParaRPr lang="es-ES"/>
        </a:p>
      </dgm:t>
    </dgm:pt>
    <dgm:pt modelId="{8AA97803-859F-4ABB-BFB7-19E86015178E}">
      <dgm:prSet custT="1"/>
      <dgm:spPr>
        <a:noFill/>
        <a:ln>
          <a:noFill/>
        </a:ln>
      </dgm:spPr>
      <dgm:t>
        <a:bodyPr anchor="t" anchorCtr="0"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Promoció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del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Treball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en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Xarxa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Aliances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Multiactor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d’Inclusió</a:t>
          </a:r>
          <a:b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ES" sz="3000" b="1" kern="1200" dirty="0">
            <a:solidFill>
              <a:srgbClr val="FFFF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6759B03-5EEA-4C31-BBFE-92E8AB58CB9F}" type="parTrans" cxnId="{33F4ACD0-6EBE-42D7-9F83-67BD3D89BE54}">
      <dgm:prSet/>
      <dgm:spPr/>
      <dgm:t>
        <a:bodyPr/>
        <a:lstStyle/>
        <a:p>
          <a:endParaRPr lang="es-ES"/>
        </a:p>
      </dgm:t>
    </dgm:pt>
    <dgm:pt modelId="{48C77028-F128-44E7-AF49-DA4BA4E6159E}" type="sibTrans" cxnId="{33F4ACD0-6EBE-42D7-9F83-67BD3D89BE54}">
      <dgm:prSet/>
      <dgm:spPr/>
      <dgm:t>
        <a:bodyPr/>
        <a:lstStyle/>
        <a:p>
          <a:endParaRPr lang="es-ES"/>
        </a:p>
      </dgm:t>
    </dgm:pt>
    <dgm:pt modelId="{257C9D02-BC1F-4EFA-B523-48C27DE496FB}" type="pres">
      <dgm:prSet presAssocID="{D1597E5F-2D21-4A7A-BF9D-0B52462E125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947C26-1C95-44D7-A0D8-31DE6EC78AB0}" type="pres">
      <dgm:prSet presAssocID="{0651429C-6CD4-4B18-B7A6-1781F6F0657A}" presName="root" presStyleCnt="0"/>
      <dgm:spPr/>
    </dgm:pt>
    <dgm:pt modelId="{C50DF726-7A85-4630-9125-842FF0BD2EAB}" type="pres">
      <dgm:prSet presAssocID="{0651429C-6CD4-4B18-B7A6-1781F6F0657A}" presName="rootComposite" presStyleCnt="0"/>
      <dgm:spPr/>
    </dgm:pt>
    <dgm:pt modelId="{6CEFED5B-C5A5-4192-8B51-A6BA6722E888}" type="pres">
      <dgm:prSet presAssocID="{0651429C-6CD4-4B18-B7A6-1781F6F0657A}" presName="rootText" presStyleLbl="node1" presStyleIdx="0" presStyleCnt="3" custScaleX="113606" custScaleY="114707"/>
      <dgm:spPr/>
    </dgm:pt>
    <dgm:pt modelId="{CFE3199A-347D-4F61-9AB2-E32E30E78872}" type="pres">
      <dgm:prSet presAssocID="{0651429C-6CD4-4B18-B7A6-1781F6F0657A}" presName="rootConnector" presStyleLbl="node1" presStyleIdx="0" presStyleCnt="3"/>
      <dgm:spPr/>
    </dgm:pt>
    <dgm:pt modelId="{5E86E092-6EF7-4177-B798-A8F61A09ED39}" type="pres">
      <dgm:prSet presAssocID="{0651429C-6CD4-4B18-B7A6-1781F6F0657A}" presName="childShape" presStyleCnt="0"/>
      <dgm:spPr/>
    </dgm:pt>
    <dgm:pt modelId="{6B428A31-2EE3-407E-9A5A-D55AA537A781}" type="pres">
      <dgm:prSet presAssocID="{AF49DC75-71B7-4939-ADF5-1FEF5F0C363C}" presName="root" presStyleCnt="0"/>
      <dgm:spPr/>
    </dgm:pt>
    <dgm:pt modelId="{A3A80E5B-6B4F-40FF-9170-D8B5B0509629}" type="pres">
      <dgm:prSet presAssocID="{AF49DC75-71B7-4939-ADF5-1FEF5F0C363C}" presName="rootComposite" presStyleCnt="0"/>
      <dgm:spPr/>
    </dgm:pt>
    <dgm:pt modelId="{29AC1A5B-74EB-4E9D-B4E7-931439ED1992}" type="pres">
      <dgm:prSet presAssocID="{AF49DC75-71B7-4939-ADF5-1FEF5F0C363C}" presName="rootText" presStyleLbl="node1" presStyleIdx="1" presStyleCnt="3" custLinFactNeighborX="-5875" custLinFactNeighborY="4920"/>
      <dgm:spPr/>
    </dgm:pt>
    <dgm:pt modelId="{1D45F73D-1A11-4381-B411-CB52A1306608}" type="pres">
      <dgm:prSet presAssocID="{AF49DC75-71B7-4939-ADF5-1FEF5F0C363C}" presName="rootConnector" presStyleLbl="node1" presStyleIdx="1" presStyleCnt="3"/>
      <dgm:spPr/>
    </dgm:pt>
    <dgm:pt modelId="{39EF4075-B6CC-46C4-8835-BE3CA835BC97}" type="pres">
      <dgm:prSet presAssocID="{AF49DC75-71B7-4939-ADF5-1FEF5F0C363C}" presName="childShape" presStyleCnt="0"/>
      <dgm:spPr/>
    </dgm:pt>
    <dgm:pt modelId="{2E4069ED-B080-4E0E-B1EF-0D230F071CAA}" type="pres">
      <dgm:prSet presAssocID="{8AA97803-859F-4ABB-BFB7-19E86015178E}" presName="root" presStyleCnt="0"/>
      <dgm:spPr/>
    </dgm:pt>
    <dgm:pt modelId="{22F250CE-F7D0-4C15-8062-DF202AC1333B}" type="pres">
      <dgm:prSet presAssocID="{8AA97803-859F-4ABB-BFB7-19E86015178E}" presName="rootComposite" presStyleCnt="0"/>
      <dgm:spPr/>
    </dgm:pt>
    <dgm:pt modelId="{3334943D-1DFD-43C4-BF61-F50785392E1D}" type="pres">
      <dgm:prSet presAssocID="{8AA97803-859F-4ABB-BFB7-19E86015178E}" presName="rootText" presStyleLbl="node1" presStyleIdx="2" presStyleCnt="3" custLinFactNeighborX="-9244" custLinFactNeighborY="-7851"/>
      <dgm:spPr/>
    </dgm:pt>
    <dgm:pt modelId="{72479C51-CE6C-491B-AF8B-C1DFF99ACC57}" type="pres">
      <dgm:prSet presAssocID="{8AA97803-859F-4ABB-BFB7-19E86015178E}" presName="rootConnector" presStyleLbl="node1" presStyleIdx="2" presStyleCnt="3"/>
      <dgm:spPr/>
    </dgm:pt>
    <dgm:pt modelId="{0EEC45C3-CC3E-463A-8E29-325C2E1DAF45}" type="pres">
      <dgm:prSet presAssocID="{8AA97803-859F-4ABB-BFB7-19E86015178E}" presName="childShape" presStyleCnt="0"/>
      <dgm:spPr/>
    </dgm:pt>
  </dgm:ptLst>
  <dgm:cxnLst>
    <dgm:cxn modelId="{B287F708-D13A-427F-BA13-15C1731ECE5E}" type="presOf" srcId="{8AA97803-859F-4ABB-BFB7-19E86015178E}" destId="{72479C51-CE6C-491B-AF8B-C1DFF99ACC57}" srcOrd="1" destOrd="0" presId="urn:microsoft.com/office/officeart/2005/8/layout/hierarchy3"/>
    <dgm:cxn modelId="{41F6B43A-C545-4F70-A4A0-EF9B50720FEE}" type="presOf" srcId="{AF49DC75-71B7-4939-ADF5-1FEF5F0C363C}" destId="{1D45F73D-1A11-4381-B411-CB52A1306608}" srcOrd="1" destOrd="0" presId="urn:microsoft.com/office/officeart/2005/8/layout/hierarchy3"/>
    <dgm:cxn modelId="{E77A2F3F-A58A-43B3-A97F-DC00E3CCED9D}" srcId="{D1597E5F-2D21-4A7A-BF9D-0B52462E1253}" destId="{0651429C-6CD4-4B18-B7A6-1781F6F0657A}" srcOrd="0" destOrd="0" parTransId="{C9C19CC0-906C-477E-BB84-1709116D95A5}" sibTransId="{1FD80D38-4492-416F-8261-6A4563DCE9CC}"/>
    <dgm:cxn modelId="{E44DC65E-E59A-4C1A-AF2A-5F7F530CBEC2}" type="presOf" srcId="{D1597E5F-2D21-4A7A-BF9D-0B52462E1253}" destId="{257C9D02-BC1F-4EFA-B523-48C27DE496FB}" srcOrd="0" destOrd="0" presId="urn:microsoft.com/office/officeart/2005/8/layout/hierarchy3"/>
    <dgm:cxn modelId="{BC8CB64A-F886-454F-9F4E-16BBC6087D77}" type="presOf" srcId="{0651429C-6CD4-4B18-B7A6-1781F6F0657A}" destId="{6CEFED5B-C5A5-4192-8B51-A6BA6722E888}" srcOrd="0" destOrd="0" presId="urn:microsoft.com/office/officeart/2005/8/layout/hierarchy3"/>
    <dgm:cxn modelId="{8C9F6281-6454-4340-B253-B89FFCEDD7EF}" type="presOf" srcId="{0651429C-6CD4-4B18-B7A6-1781F6F0657A}" destId="{CFE3199A-347D-4F61-9AB2-E32E30E78872}" srcOrd="1" destOrd="0" presId="urn:microsoft.com/office/officeart/2005/8/layout/hierarchy3"/>
    <dgm:cxn modelId="{5BEA0BA0-8640-4D87-8BA4-0AA7940F049F}" type="presOf" srcId="{AF49DC75-71B7-4939-ADF5-1FEF5F0C363C}" destId="{29AC1A5B-74EB-4E9D-B4E7-931439ED1992}" srcOrd="0" destOrd="0" presId="urn:microsoft.com/office/officeart/2005/8/layout/hierarchy3"/>
    <dgm:cxn modelId="{33F4ACD0-6EBE-42D7-9F83-67BD3D89BE54}" srcId="{D1597E5F-2D21-4A7A-BF9D-0B52462E1253}" destId="{8AA97803-859F-4ABB-BFB7-19E86015178E}" srcOrd="2" destOrd="0" parTransId="{16759B03-5EEA-4C31-BBFE-92E8AB58CB9F}" sibTransId="{48C77028-F128-44E7-AF49-DA4BA4E6159E}"/>
    <dgm:cxn modelId="{4C8B00FB-B3C6-443F-A04A-9A9C233B9C4B}" type="presOf" srcId="{8AA97803-859F-4ABB-BFB7-19E86015178E}" destId="{3334943D-1DFD-43C4-BF61-F50785392E1D}" srcOrd="0" destOrd="0" presId="urn:microsoft.com/office/officeart/2005/8/layout/hierarchy3"/>
    <dgm:cxn modelId="{564EF1FD-298C-4355-99C5-E9A320388E6B}" srcId="{D1597E5F-2D21-4A7A-BF9D-0B52462E1253}" destId="{AF49DC75-71B7-4939-ADF5-1FEF5F0C363C}" srcOrd="1" destOrd="0" parTransId="{C64523DC-559E-49F7-ACF9-3EDED48F51AF}" sibTransId="{D5D20467-7248-4066-A68C-933051D0621E}"/>
    <dgm:cxn modelId="{82025E9D-2000-474D-BFB8-2FE76481D0CF}" type="presParOf" srcId="{257C9D02-BC1F-4EFA-B523-48C27DE496FB}" destId="{74947C26-1C95-44D7-A0D8-31DE6EC78AB0}" srcOrd="0" destOrd="0" presId="urn:microsoft.com/office/officeart/2005/8/layout/hierarchy3"/>
    <dgm:cxn modelId="{0B71B89E-17FC-4A59-A03C-EEC5253DA01C}" type="presParOf" srcId="{74947C26-1C95-44D7-A0D8-31DE6EC78AB0}" destId="{C50DF726-7A85-4630-9125-842FF0BD2EAB}" srcOrd="0" destOrd="0" presId="urn:microsoft.com/office/officeart/2005/8/layout/hierarchy3"/>
    <dgm:cxn modelId="{3212BB9D-0508-4D36-BFAD-F983A092A4C0}" type="presParOf" srcId="{C50DF726-7A85-4630-9125-842FF0BD2EAB}" destId="{6CEFED5B-C5A5-4192-8B51-A6BA6722E888}" srcOrd="0" destOrd="0" presId="urn:microsoft.com/office/officeart/2005/8/layout/hierarchy3"/>
    <dgm:cxn modelId="{E5FF0505-4656-47B8-B294-B46AEE11E38C}" type="presParOf" srcId="{C50DF726-7A85-4630-9125-842FF0BD2EAB}" destId="{CFE3199A-347D-4F61-9AB2-E32E30E78872}" srcOrd="1" destOrd="0" presId="urn:microsoft.com/office/officeart/2005/8/layout/hierarchy3"/>
    <dgm:cxn modelId="{AE9270B5-B085-4B85-8559-C715F5DACF22}" type="presParOf" srcId="{74947C26-1C95-44D7-A0D8-31DE6EC78AB0}" destId="{5E86E092-6EF7-4177-B798-A8F61A09ED39}" srcOrd="1" destOrd="0" presId="urn:microsoft.com/office/officeart/2005/8/layout/hierarchy3"/>
    <dgm:cxn modelId="{F4FBEB4D-BC6A-492A-B4E9-FAAC9C8C565D}" type="presParOf" srcId="{257C9D02-BC1F-4EFA-B523-48C27DE496FB}" destId="{6B428A31-2EE3-407E-9A5A-D55AA537A781}" srcOrd="1" destOrd="0" presId="urn:microsoft.com/office/officeart/2005/8/layout/hierarchy3"/>
    <dgm:cxn modelId="{EB598261-11DD-43FD-901D-577387A92BDD}" type="presParOf" srcId="{6B428A31-2EE3-407E-9A5A-D55AA537A781}" destId="{A3A80E5B-6B4F-40FF-9170-D8B5B0509629}" srcOrd="0" destOrd="0" presId="urn:microsoft.com/office/officeart/2005/8/layout/hierarchy3"/>
    <dgm:cxn modelId="{4BDDC9AA-3496-4E91-8AA3-5A11E5E4C5E3}" type="presParOf" srcId="{A3A80E5B-6B4F-40FF-9170-D8B5B0509629}" destId="{29AC1A5B-74EB-4E9D-B4E7-931439ED1992}" srcOrd="0" destOrd="0" presId="urn:microsoft.com/office/officeart/2005/8/layout/hierarchy3"/>
    <dgm:cxn modelId="{5EF12B48-D62C-4A05-A84C-9D7B6DD9C46C}" type="presParOf" srcId="{A3A80E5B-6B4F-40FF-9170-D8B5B0509629}" destId="{1D45F73D-1A11-4381-B411-CB52A1306608}" srcOrd="1" destOrd="0" presId="urn:microsoft.com/office/officeart/2005/8/layout/hierarchy3"/>
    <dgm:cxn modelId="{3F293A97-0867-4ED3-AD95-D7835FE0DB09}" type="presParOf" srcId="{6B428A31-2EE3-407E-9A5A-D55AA537A781}" destId="{39EF4075-B6CC-46C4-8835-BE3CA835BC97}" srcOrd="1" destOrd="0" presId="urn:microsoft.com/office/officeart/2005/8/layout/hierarchy3"/>
    <dgm:cxn modelId="{9925E377-502D-429A-8FEC-0CC4AFAD2A16}" type="presParOf" srcId="{257C9D02-BC1F-4EFA-B523-48C27DE496FB}" destId="{2E4069ED-B080-4E0E-B1EF-0D230F071CAA}" srcOrd="2" destOrd="0" presId="urn:microsoft.com/office/officeart/2005/8/layout/hierarchy3"/>
    <dgm:cxn modelId="{2DD7595D-666D-4CFF-8F71-F993BC2D6EFD}" type="presParOf" srcId="{2E4069ED-B080-4E0E-B1EF-0D230F071CAA}" destId="{22F250CE-F7D0-4C15-8062-DF202AC1333B}" srcOrd="0" destOrd="0" presId="urn:microsoft.com/office/officeart/2005/8/layout/hierarchy3"/>
    <dgm:cxn modelId="{82350AC9-509B-4ADF-B2D6-28A7EFA54D76}" type="presParOf" srcId="{22F250CE-F7D0-4C15-8062-DF202AC1333B}" destId="{3334943D-1DFD-43C4-BF61-F50785392E1D}" srcOrd="0" destOrd="0" presId="urn:microsoft.com/office/officeart/2005/8/layout/hierarchy3"/>
    <dgm:cxn modelId="{1F09EC2C-81DF-4678-98D6-1F2FE2047F0E}" type="presParOf" srcId="{22F250CE-F7D0-4C15-8062-DF202AC1333B}" destId="{72479C51-CE6C-491B-AF8B-C1DFF99ACC57}" srcOrd="1" destOrd="0" presId="urn:microsoft.com/office/officeart/2005/8/layout/hierarchy3"/>
    <dgm:cxn modelId="{CB1E381C-DA8D-4DB6-9083-4CCC5DC55FDC}" type="presParOf" srcId="{2E4069ED-B080-4E0E-B1EF-0D230F071CAA}" destId="{0EEC45C3-CC3E-463A-8E29-325C2E1DAF45}" srcOrd="1" destOrd="0" presId="urn:microsoft.com/office/officeart/2005/8/layout/hierarchy3"/>
  </dgm:cxnLst>
  <dgm:bg>
    <a:solidFill>
      <a:schemeClr val="tx1">
        <a:alpha val="72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FED5B-C5A5-4192-8B51-A6BA6722E888}">
      <dsp:nvSpPr>
        <dsp:cNvPr id="0" name=""/>
        <dsp:cNvSpPr/>
      </dsp:nvSpPr>
      <dsp:spPr>
        <a:xfrm>
          <a:off x="2672" y="175972"/>
          <a:ext cx="3806207" cy="1921547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t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1. </a:t>
          </a:r>
          <a:r>
            <a:rPr lang="es-ES" sz="31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Implementació</a:t>
          </a:r>
          <a:r>
            <a:rPr lang="es-ES" sz="31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1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Territorialització</a:t>
          </a:r>
          <a:r>
            <a:rPr lang="es-ES" sz="31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i Agenda Urbana</a:t>
          </a:r>
        </a:p>
      </dsp:txBody>
      <dsp:txXfrm>
        <a:off x="58952" y="232252"/>
        <a:ext cx="3693647" cy="1808987"/>
      </dsp:txXfrm>
    </dsp:sp>
    <dsp:sp modelId="{29AC1A5B-74EB-4E9D-B4E7-931439ED1992}">
      <dsp:nvSpPr>
        <dsp:cNvPr id="0" name=""/>
        <dsp:cNvSpPr/>
      </dsp:nvSpPr>
      <dsp:spPr>
        <a:xfrm>
          <a:off x="4449635" y="258391"/>
          <a:ext cx="3350357" cy="167517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2.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Formació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Sensibilització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Comunicació</a:t>
          </a:r>
          <a:endParaRPr lang="es-ES" sz="3000" b="1" kern="1200" dirty="0">
            <a:solidFill>
              <a:srgbClr val="FFFF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98699" y="307455"/>
        <a:ext cx="3252229" cy="1577050"/>
      </dsp:txXfrm>
    </dsp:sp>
    <dsp:sp modelId="{3334943D-1DFD-43C4-BF61-F50785392E1D}">
      <dsp:nvSpPr>
        <dsp:cNvPr id="0" name=""/>
        <dsp:cNvSpPr/>
      </dsp:nvSpPr>
      <dsp:spPr>
        <a:xfrm>
          <a:off x="8524709" y="44453"/>
          <a:ext cx="3350357" cy="1675178"/>
        </a:xfrm>
        <a:prstGeom prst="roundRect">
          <a:avLst>
            <a:gd name="adj" fmla="val 100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3.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Promoció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del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Treball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en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Xarxa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Aliances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Multiactor</a:t>
          </a:r>
          <a: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ES" sz="3000" b="1" kern="1200" dirty="0" err="1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d’Inclusió</a:t>
          </a:r>
          <a:br>
            <a:rPr lang="es-ES" sz="30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endParaRPr lang="es-ES" sz="3000" b="1" kern="1200" dirty="0">
            <a:solidFill>
              <a:srgbClr val="FFFF00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573773" y="93517"/>
        <a:ext cx="3252229" cy="1577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C718F-3A22-4BC7-BC65-A42780527B43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55792-8269-4EDC-88D1-078FD5C246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42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DD0198-0BEA-DB38-BE66-33051E42A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C3DB1F-24EC-A15B-BBBD-768B89B73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91607B-2C49-F73F-2FE8-DC5938F9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E580E-E863-860B-3DB6-9AD92F68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8A6FF-C9E0-737B-0517-4167F754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59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CC2DB-E38B-AF78-7A67-5FBD8C5D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FB43D9-18F8-2F7D-A77F-BFA2974F72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90F21F-7018-3A50-9C62-88CA61B0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052C56-F2F2-4764-89FA-95C83863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2F93F-D077-23DC-2940-6000ECFD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87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B17AB4-66A8-31DA-BD4A-3D3A9FCBB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D69B48-8046-5053-D349-06C90F441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B836D9-FA53-AF2C-9DB9-10145491D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A4858D-AABD-8EE0-8C3A-86322B30A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976029-F8AE-23CA-D2D5-34E4E52A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566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29E4-42CE-E9CC-896E-519FFFBF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810346-241E-5B64-7A1B-00B08E55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F2B69F-24B2-F7AE-BB21-D2DB90C3D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B7A1FF-2CAB-9BDD-6641-A3F11DF0D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9E5DB-AFED-B089-49AD-3B5F4A5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48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FEBC4-C88A-5F14-CE80-A22CF7352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3E74EF-52B5-7474-3990-3DD054CD5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ADC09C-84AF-74A0-8C94-61739F315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3BC07-033D-F80D-FE0C-2B9BCB5B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E526F-45FE-73F8-A36A-C1F72A72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7C9A3-7338-9C56-213A-7FFF81911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96C22-5787-A6DB-8176-B329E6FC46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A3D133-EBD9-27AF-474D-87328F9D5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4D2567-EFBF-DD15-8C15-69C9820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9C73AF-252C-D9B6-7D48-66A9C23B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D62FA1-37B6-75CD-B464-A72FD2EC5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5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DDF18E-2090-309D-8333-A431ADC08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31EFE1-50D3-53EC-0046-2641581C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424009-0084-E86C-9059-91EE0BE91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18F326-05D9-3DD5-277F-A33005739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E35FFC-2806-3E50-54D5-B4D142757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E9291B-D636-AB47-8825-A993EC47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B0483C1-09B6-7A6C-24AC-F004B32D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450D408-6DD4-1B0C-2B45-BC041041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707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08B64-7FC1-04E3-DC48-1557D502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25A55DC-737C-F53B-D086-6C627D75D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E65620-22E1-1FFC-FF18-079ECB48F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B6E386-D356-0B4F-69F7-3A54FA6C5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03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F4E6D87-A9AD-1FF6-C774-65FD3EB2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3C2C44-9012-35F7-0708-7B229BD1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55B70C-855D-0AB8-15F8-77B6377B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62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4B301-542D-3F13-81D5-9705FDE1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F5041F-FA9A-DFAC-B5ED-D6CAD812F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01B9E9-7214-1E83-02E7-040C48B69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4FF457-4DD9-9545-F682-D42240B98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82123A-CA90-E93A-BBC3-BC9AD4B28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D23C51-F9ED-F11E-627A-98A8D075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63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8A748-8ABC-568E-F67F-969A6847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CDE5EE-92DC-46C9-C324-DC86E1862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F7EDB85-4E36-9A6A-9AB8-AF62B3004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E5F90D-FC98-C4F4-49CF-30BEA454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99766B-308C-ACC8-5F39-F2F2A057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5FC661-2612-432C-1516-9D2B425E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454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5E3C5EA-FEC2-E731-9092-198812CB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44AE20-222F-A7AA-8622-266A72578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AB9331-E0B5-0B33-6381-5A370259F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4611-B2FF-4D6E-96F9-B3131F7A457F}" type="datetimeFigureOut">
              <a:rPr lang="es-ES" smtClean="0"/>
              <a:t>11/04/2023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70F9E7-EEAE-B201-FF1A-70C73AB62E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C32A08-D11E-0888-F4E9-334A181F7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FFA9-FB29-4208-9D66-7DE19DEA0E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https://www.fvmp.es/pindola-informativa-sobre-les-subvencions-per-a-projectes-de-promocio-i-implementacio-de-lagenda-2030-en-lambit-municipal-introduccio-de-lestrategia-valenciana-de-desenvolupament-sostenible/?lang=ca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252587C1-F6F2-2266-206C-759954DD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09" y="3238019"/>
            <a:ext cx="3408141" cy="2310144"/>
          </a:xfrm>
          <a:prstGeom prst="rect">
            <a:avLst/>
          </a:prstGeom>
        </p:spPr>
      </p:pic>
      <p:pic>
        <p:nvPicPr>
          <p:cNvPr id="9" name="Imagen 8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60FC0BA4-6B91-97F2-43C1-9300BEAE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8374" y="-4600722"/>
            <a:ext cx="18228747" cy="1025367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3B1F92D-1A84-6DA0-AD4C-88DC3F484508}"/>
              </a:ext>
            </a:extLst>
          </p:cNvPr>
          <p:cNvSpPr txBox="1"/>
          <p:nvPr/>
        </p:nvSpPr>
        <p:spPr>
          <a:xfrm>
            <a:off x="0" y="899272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Jornada per a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Tècnic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/a d’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Ajuntament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o Gestor ODS Municipal.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Dimecres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19 Abril de 9.00 a 11.45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línia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EB84CE5E-64F6-4640-C50B-F08988C2C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5448" y="1309837"/>
            <a:ext cx="18322893" cy="10306627"/>
          </a:xfrm>
          <a:prstGeom prst="rect">
            <a:avLst/>
          </a:prstGeom>
        </p:spPr>
      </p:pic>
      <p:pic>
        <p:nvPicPr>
          <p:cNvPr id="19" name="Imagen 18" descr="Imagen que contiene ventana, estrella&#10;&#10;Descripción generada automáticamente">
            <a:extLst>
              <a:ext uri="{FF2B5EF4-FFF2-40B4-BE49-F238E27FC236}">
                <a16:creationId xmlns:a16="http://schemas.microsoft.com/office/drawing/2014/main" id="{DC2E8E7E-FB06-087D-0EC0-0EFF31821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72" y="1059581"/>
            <a:ext cx="12192000" cy="6858000"/>
          </a:xfrm>
          <a:prstGeom prst="rect">
            <a:avLst/>
          </a:prstGeom>
        </p:spPr>
      </p:pic>
      <p:pic>
        <p:nvPicPr>
          <p:cNvPr id="21" name="Imagen 20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A650000A-8599-80A5-7B5C-91ACDB40B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" y="3429000"/>
            <a:ext cx="4065055" cy="211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55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194D85D-D1AB-AAD8-8E5A-D8808E8EA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9E51AD-35A2-3E4B-789B-1DA9520C6AD3}"/>
              </a:ext>
            </a:extLst>
          </p:cNvPr>
          <p:cNvSpPr txBox="1"/>
          <p:nvPr/>
        </p:nvSpPr>
        <p:spPr>
          <a:xfrm>
            <a:off x="292100" y="1255514"/>
            <a:ext cx="5372100" cy="532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Presentació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FVMP – GVA  2023 ODS Agenda 2030.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1.000.000 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 del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la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convocatòria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subvencionables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davant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dubtes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Agenda 2030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aquesta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jornada virtual.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Breu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l'Estratègia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Valenciana de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Sostenibilitat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Dinamització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l'Aliança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Ciutats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Sostenible - GVA.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FA2BA5A-9347-589E-EF01-3A2F6D9F4944}"/>
              </a:ext>
            </a:extLst>
          </p:cNvPr>
          <p:cNvSpPr/>
          <p:nvPr/>
        </p:nvSpPr>
        <p:spPr>
          <a:xfrm>
            <a:off x="1628480" y="166092"/>
            <a:ext cx="8071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Contingut</a:t>
            </a:r>
            <a:r>
              <a:rPr lang="es-E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jornada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FF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66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BA86EF4-1AD7-01E9-1F5D-3DE0C43084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12194257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9E1C718-06A7-2BE3-078C-2998E6BCFBDB}"/>
              </a:ext>
            </a:extLst>
          </p:cNvPr>
          <p:cNvSpPr txBox="1"/>
          <p:nvPr/>
        </p:nvSpPr>
        <p:spPr>
          <a:xfrm>
            <a:off x="-3781" y="179507"/>
            <a:ext cx="121942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Subvencions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al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finançament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d’actuacions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d’implementació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promoció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desenvolupament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sostenible de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l’Agenda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2030 en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l’àmbit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local. Generalitat Valenciana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B25E21-DA1E-9354-17EC-DF6719AAF40D}"/>
              </a:ext>
            </a:extLst>
          </p:cNvPr>
          <p:cNvSpPr txBox="1"/>
          <p:nvPr/>
        </p:nvSpPr>
        <p:spPr>
          <a:xfrm>
            <a:off x="1257300" y="5029200"/>
            <a:ext cx="1018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Explicarem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tipologia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projectes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subvencionables,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d'avaluació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les </a:t>
            </a:r>
            <a:r>
              <a:rPr lang="es-E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valoracions</a:t>
            </a:r>
            <a:r>
              <a:rPr lang="es-E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5449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2F6E22A-4014-EF0A-CD2E-6FD727B10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4" y="0"/>
            <a:ext cx="12188952" cy="68550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DDBA3F6-32BE-666F-94A8-ED260D3F6BA6}"/>
              </a:ext>
            </a:extLst>
          </p:cNvPr>
          <p:cNvSpPr txBox="1"/>
          <p:nvPr/>
        </p:nvSpPr>
        <p:spPr>
          <a:xfrm>
            <a:off x="703386" y="1758990"/>
            <a:ext cx="10611058" cy="110799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Accions</a:t>
            </a:r>
            <a:r>
              <a:rPr lang="es-E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Subvencionables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2855E2A0-942B-BC20-B076-EBF8562263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690478"/>
              </p:ext>
            </p:extLst>
          </p:nvPr>
        </p:nvGraphicFramePr>
        <p:xfrm>
          <a:off x="-31853" y="4581525"/>
          <a:ext cx="12187447" cy="2273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7CD41FC-57E0-182E-EFEF-8DB883DB41BD}"/>
              </a:ext>
            </a:extLst>
          </p:cNvPr>
          <p:cNvCxnSpPr/>
          <p:nvPr/>
        </p:nvCxnSpPr>
        <p:spPr>
          <a:xfrm>
            <a:off x="4079875" y="4581525"/>
            <a:ext cx="0" cy="1933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7E93697-A9DA-9CE7-6CE3-9489007DF8BE}"/>
              </a:ext>
            </a:extLst>
          </p:cNvPr>
          <p:cNvCxnSpPr>
            <a:cxnSpLocks/>
          </p:cNvCxnSpPr>
          <p:nvPr/>
        </p:nvCxnSpPr>
        <p:spPr>
          <a:xfrm>
            <a:off x="4079875" y="4581525"/>
            <a:ext cx="0" cy="227349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484FA031-06A6-95FC-F84D-992FA7E3695A}"/>
              </a:ext>
            </a:extLst>
          </p:cNvPr>
          <p:cNvCxnSpPr>
            <a:cxnSpLocks/>
          </p:cNvCxnSpPr>
          <p:nvPr/>
        </p:nvCxnSpPr>
        <p:spPr>
          <a:xfrm>
            <a:off x="8148638" y="4581525"/>
            <a:ext cx="0" cy="2276475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111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252587C1-F6F2-2266-206C-759954DD3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09" y="3238019"/>
            <a:ext cx="3408141" cy="2310144"/>
          </a:xfrm>
          <a:prstGeom prst="rect">
            <a:avLst/>
          </a:prstGeom>
        </p:spPr>
      </p:pic>
      <p:pic>
        <p:nvPicPr>
          <p:cNvPr id="9" name="Imagen 8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60FC0BA4-6B91-97F2-43C1-9300BEAE4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2102" y="-4705507"/>
            <a:ext cx="18228747" cy="10253670"/>
          </a:xfrm>
          <a:prstGeom prst="rect">
            <a:avLst/>
          </a:prstGeom>
        </p:spPr>
      </p:pic>
      <p:pic>
        <p:nvPicPr>
          <p:cNvPr id="11" name="Imagen 10" descr="Rectángulo&#10;&#10;Descripción generada automáticamente con confianza baja">
            <a:extLst>
              <a:ext uri="{FF2B5EF4-FFF2-40B4-BE49-F238E27FC236}">
                <a16:creationId xmlns:a16="http://schemas.microsoft.com/office/drawing/2014/main" id="{EB84CE5E-64F6-4640-C50B-F08988C2C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9174" y="1309837"/>
            <a:ext cx="18322893" cy="10306627"/>
          </a:xfrm>
          <a:prstGeom prst="rect">
            <a:avLst/>
          </a:prstGeom>
        </p:spPr>
      </p:pic>
      <p:pic>
        <p:nvPicPr>
          <p:cNvPr id="13" name="Imagen 12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22B617B8-150B-E053-002B-ECC493B0F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50" y="3429000"/>
            <a:ext cx="3447690" cy="17973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68EA6A-5578-3241-D4D5-0A45A04AA26F}"/>
              </a:ext>
            </a:extLst>
          </p:cNvPr>
          <p:cNvSpPr txBox="1"/>
          <p:nvPr/>
        </p:nvSpPr>
        <p:spPr>
          <a:xfrm>
            <a:off x="271350" y="898661"/>
            <a:ext cx="1150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inscriure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s-E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seu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ajuntament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 el </a:t>
            </a:r>
            <a:r>
              <a:rPr lang="es-E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següent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enllaç</a:t>
            </a:r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s-ES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https://www.fvmp.es/pindola-informativa-sobre-les-subvencions-per-a-projectes-de-promocio-i-implementacio-de-lagenda-2030-en-lambit-municipal-introduccio-de-lestrategia-valenciana-de-desenvolupament-sostenible/?lang=ca</a:t>
            </a:r>
            <a:endParaRPr lang="es-E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CD1DD3D-3F67-DA62-8FD5-86AB7EEA2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09" y="2976763"/>
            <a:ext cx="3209524" cy="3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5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173</Words>
  <Application>Microsoft Office PowerPoint</Application>
  <PresentationFormat>Panorámica</PresentationFormat>
  <Paragraphs>15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 roigalbelda</dc:creator>
  <cp:lastModifiedBy>José María  Mares Giner| FVMP</cp:lastModifiedBy>
  <cp:revision>34</cp:revision>
  <dcterms:created xsi:type="dcterms:W3CDTF">2023-03-02T16:59:49Z</dcterms:created>
  <dcterms:modified xsi:type="dcterms:W3CDTF">2023-04-11T11:10:25Z</dcterms:modified>
</cp:coreProperties>
</file>